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8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19E2C7-09CE-4532-B41D-5AAE34DE7CAA}" type="datetime1">
              <a:rPr lang="en-US"/>
              <a:pPr>
                <a:defRPr/>
              </a:pPr>
              <a:t>3/9/2016</a:t>
            </a:fld>
            <a:endParaRPr lang="en-US"/>
          </a:p>
        </p:txBody>
      </p:sp>
      <p:sp>
        <p:nvSpPr>
          <p:cNvPr id="13316" name="Placeholder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04BB72-8B12-4472-B920-35A04E3E1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46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4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7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65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2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19C68-2D71-4DD8-B4BD-5258DBFD5CF4}" type="datetimeFigureOut">
              <a:rPr lang="ja-JP" altLang="en-US"/>
              <a:pPr>
                <a:defRPr/>
              </a:pPr>
              <a:t>2016/3/9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64230-3D7B-4876-8DE4-6A6FBB0A3C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E567-E7CE-45D8-9770-916B5199552F}" type="datetimeFigureOut">
              <a:rPr lang="ja-JP" altLang="en-US"/>
              <a:pPr>
                <a:defRPr/>
              </a:pPr>
              <a:t>2016/3/9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15175-70C8-495D-92BA-D5AB267A7DB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F95DF-E0B2-4FFF-8F64-DE5F6B6A8317}" type="datetimeFigureOut">
              <a:rPr lang="ja-JP" altLang="en-US"/>
              <a:pPr>
                <a:defRPr/>
              </a:pPr>
              <a:t>2016/3/9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4B6F-2C38-49DB-8646-D8786BB1F4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354D0-59F2-4440-B8FB-2665C8A97631}" type="datetimeFigureOut">
              <a:rPr lang="ja-JP" altLang="en-US"/>
              <a:pPr>
                <a:defRPr/>
              </a:pPr>
              <a:t>2016/3/9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85B0-94A6-4408-B12C-5F7E66DC4A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F4BFF-9FA2-45AC-987D-D8AB86CECA55}" type="datetimeFigureOut">
              <a:rPr lang="ja-JP" altLang="en-US"/>
              <a:pPr>
                <a:defRPr/>
              </a:pPr>
              <a:t>2016/3/9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FC0F-8C6C-4315-AB2E-0753FAE60F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75D2-DB35-47DC-8F99-DDB1CA033BAE}" type="datetimeFigureOut">
              <a:rPr lang="ja-JP" altLang="en-US"/>
              <a:pPr>
                <a:defRPr/>
              </a:pPr>
              <a:t>2016/3/9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9BA72-D6A0-4D7C-9F8B-DAB65C9883B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19D7F-3A9B-40F7-8811-9A22FE23988D}" type="datetimeFigureOut">
              <a:rPr lang="ja-JP" altLang="en-US"/>
              <a:pPr>
                <a:defRPr/>
              </a:pPr>
              <a:t>2016/3/9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90482-AA65-4244-B88E-99A0A244F3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0171-A4D8-44FA-B790-8C60431BAD80}" type="datetimeFigureOut">
              <a:rPr lang="ja-JP" altLang="en-US"/>
              <a:pPr>
                <a:defRPr/>
              </a:pPr>
              <a:t>2016/3/9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7CF6-C05A-4953-B2CB-0CFFE7B17B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3B8D1-505D-4543-BA28-DD01B4C03525}" type="datetimeFigureOut">
              <a:rPr lang="ja-JP" altLang="en-US"/>
              <a:pPr>
                <a:defRPr/>
              </a:pPr>
              <a:t>2016/3/9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61A7-8D25-4AC0-BE65-A4615A105F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7F3F-681B-44C7-BA26-CAC4B2897D19}" type="datetimeFigureOut">
              <a:rPr lang="ja-JP" altLang="en-US"/>
              <a:pPr>
                <a:defRPr/>
              </a:pPr>
              <a:t>2016/3/9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5B90-57E4-4048-A7D0-65F7F6F4784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606B-4711-46FD-A60C-1C34FC0529DF}" type="datetimeFigureOut">
              <a:rPr lang="ja-JP" altLang="en-US"/>
              <a:pPr>
                <a:defRPr/>
              </a:pPr>
              <a:t>2016/3/9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5494-ECC4-4FF9-A307-578945A87B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DBCE7A-FE64-4C14-A370-E68A6AB8911C}" type="datetimeFigureOut">
              <a:rPr lang="ja-JP" altLang="en-US"/>
              <a:pPr>
                <a:defRPr/>
              </a:pPr>
              <a:t>2016/3/9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8CA7BC-B489-47CF-A28C-54E226A7A1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pitchFamily="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pitchFamily="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40AEAEEC.mid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kin_titl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0" y="723900"/>
            <a:ext cx="6477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intaro.mid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07963" y="5940425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kin_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723900"/>
            <a:ext cx="6477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kin_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723900"/>
            <a:ext cx="6477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kin_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723900"/>
            <a:ext cx="6477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kin_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723900"/>
            <a:ext cx="6477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kin_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723900"/>
            <a:ext cx="6477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026"/>
          <p:cNvSpPr txBox="1">
            <a:spLocks noChangeArrowheads="1"/>
          </p:cNvSpPr>
          <p:nvPr/>
        </p:nvSpPr>
        <p:spPr bwMode="auto">
          <a:xfrm>
            <a:off x="777875" y="919163"/>
            <a:ext cx="68532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err="1">
                <a:latin typeface="Arial Unicode MS" pitchFamily="84" charset="0"/>
                <a:ea typeface="ＭＳ 明朝" pitchFamily="84" charset="-128"/>
                <a:cs typeface="ＭＳ 明朝" pitchFamily="84" charset="-128"/>
              </a:rPr>
              <a:t>むかしむかし、あしがらやまに、おとこのこがい</a:t>
            </a:r>
            <a:r>
              <a:rPr lang="en-US" u="sng" dirty="0" err="1">
                <a:latin typeface="Arial Unicode MS" pitchFamily="84" charset="0"/>
                <a:ea typeface="ＭＳ 明朝" pitchFamily="84" charset="-128"/>
                <a:cs typeface="ＭＳ 明朝" pitchFamily="84" charset="-128"/>
              </a:rPr>
              <a:t>ました</a:t>
            </a:r>
            <a:r>
              <a:rPr lang="en-US" dirty="0" err="1">
                <a:latin typeface="Arial Unicode MS" pitchFamily="84" charset="0"/>
                <a:ea typeface="ＭＳ 明朝" pitchFamily="84" charset="-128"/>
                <a:cs typeface="ＭＳ 明朝" pitchFamily="84" charset="-128"/>
              </a:rPr>
              <a:t>。</a:t>
            </a:r>
            <a:r>
              <a:rPr lang="en-US" dirty="0" err="1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おとこのこのなまえはきんたろうでした</a:t>
            </a:r>
            <a:r>
              <a:rPr lang="en-US" dirty="0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。</a:t>
            </a:r>
            <a:endParaRPr lang="en-US" altLang="ja-JP" dirty="0">
              <a:latin typeface="Times New Roman" pitchFamily="84" charset="0"/>
              <a:ea typeface="ＭＳ 明朝" pitchFamily="84" charset="-128"/>
              <a:cs typeface="ＭＳ 明朝" pitchFamily="84" charset="-128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dirty="0">
              <a:latin typeface="Times New Roman" pitchFamily="84" charset="0"/>
              <a:ea typeface="ＭＳ 明朝" pitchFamily="84" charset="-128"/>
              <a:cs typeface="ＭＳ 明朝" pitchFamily="84" charset="-128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err="1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きんたろうはおかあさんとすんで</a:t>
            </a:r>
            <a:r>
              <a:rPr lang="en-US" u="sng" dirty="0" err="1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いました</a:t>
            </a:r>
            <a:r>
              <a:rPr lang="en-US" dirty="0" err="1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。シャツ（しゃつ）</a:t>
            </a:r>
            <a:r>
              <a:rPr lang="en-US" dirty="0" err="1" smtClean="0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があか</a:t>
            </a:r>
            <a:r>
              <a:rPr lang="ja-JP" altLang="en-US" dirty="0" smtClean="0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かった</a:t>
            </a:r>
            <a:r>
              <a:rPr lang="en-US" dirty="0" smtClean="0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。</a:t>
            </a:r>
            <a:r>
              <a:rPr lang="en-US" dirty="0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シャツ（しゃつ）に</a:t>
            </a:r>
            <a:r>
              <a:rPr lang="en-US" altLang="ja-JP" dirty="0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“</a:t>
            </a:r>
            <a:r>
              <a:rPr lang="en-US" dirty="0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きん</a:t>
            </a:r>
            <a:r>
              <a:rPr lang="en-US" altLang="ja-JP" dirty="0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”</a:t>
            </a:r>
            <a:r>
              <a:rPr lang="en-US" dirty="0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のかんじがあり</a:t>
            </a:r>
            <a:r>
              <a:rPr lang="en-US" u="sng" dirty="0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ました</a:t>
            </a:r>
            <a:r>
              <a:rPr lang="en-US" dirty="0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。よく、そとでともだちとあそび</a:t>
            </a:r>
            <a:r>
              <a:rPr lang="en-US" u="sng" dirty="0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ました</a:t>
            </a:r>
            <a:r>
              <a:rPr lang="en-US" dirty="0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。きんたろうのともだちはやまのどうぶつでした。</a:t>
            </a:r>
            <a:r>
              <a:rPr lang="en-US" altLang="ja-JP" dirty="0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 </a:t>
            </a:r>
            <a:r>
              <a:rPr lang="en-US" dirty="0" err="1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どうぶつはうさぎとさるときつねでした。みなさんはきんたろうがだいすきでした</a:t>
            </a:r>
            <a:r>
              <a:rPr lang="en-US" dirty="0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。</a:t>
            </a:r>
            <a:endParaRPr lang="en-US" altLang="ja-JP" dirty="0">
              <a:latin typeface="Times New Roman" pitchFamily="84" charset="0"/>
              <a:ea typeface="ＭＳ 明朝" pitchFamily="84" charset="-128"/>
              <a:cs typeface="ＭＳ 明朝" pitchFamily="84" charset="-128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dirty="0">
              <a:latin typeface="Times New Roman" pitchFamily="84" charset="0"/>
              <a:ea typeface="ＭＳ 明朝" pitchFamily="84" charset="-128"/>
              <a:cs typeface="ＭＳ 明朝" pitchFamily="84" charset="-128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latin typeface="Arial Unicode MS" pitchFamily="84" charset="0"/>
                <a:ea typeface="ＭＳ 明朝" pitchFamily="84" charset="-128"/>
                <a:cs typeface="ＭＳ 明朝" pitchFamily="84" charset="-128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3"/>
          <p:cNvSpPr txBox="1">
            <a:spLocks noChangeArrowheads="1"/>
          </p:cNvSpPr>
          <p:nvPr/>
        </p:nvSpPr>
        <p:spPr bwMode="auto">
          <a:xfrm>
            <a:off x="1160463" y="777875"/>
            <a:ext cx="7007225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きんたろうはとてもうれし</a:t>
            </a:r>
            <a:r>
              <a:rPr lang="en-US" u="sng">
                <a:solidFill>
                  <a:srgbClr val="FF0000"/>
                </a:solidFill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かった</a:t>
            </a:r>
            <a:r>
              <a:rPr lang="ja-JP" altLang="en-US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です</a:t>
            </a:r>
            <a:r>
              <a:rPr lang="en-US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。</a:t>
            </a:r>
            <a:r>
              <a:rPr lang="en-US" altLang="ja-JP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 </a:t>
            </a:r>
            <a:r>
              <a:rPr lang="en-US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うちにかえりました。おかあさんに「ぼくはほんとう</a:t>
            </a:r>
            <a:r>
              <a:rPr lang="en-US" altLang="ja-JP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 </a:t>
            </a:r>
            <a:r>
              <a:rPr lang="en-US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にさむらいになりたいですよ」といいました。</a:t>
            </a:r>
            <a:endParaRPr lang="en-US" altLang="ja-JP">
              <a:latin typeface="Times New Roman" pitchFamily="84" charset="0"/>
              <a:ea typeface="ＭＳ 明朝" pitchFamily="84" charset="-128"/>
              <a:cs typeface="ＭＳ 明朝" pitchFamily="84" charset="-128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>
              <a:latin typeface="Times New Roman" pitchFamily="84" charset="0"/>
              <a:ea typeface="ＭＳ 明朝" pitchFamily="84" charset="-128"/>
              <a:cs typeface="ＭＳ 明朝" pitchFamily="84" charset="-128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おかあさんは「できますよ。あなたのおとうさんはとてもつよ</a:t>
            </a:r>
            <a:r>
              <a:rPr lang="en-US" u="sng">
                <a:solidFill>
                  <a:srgbClr val="FF0000"/>
                </a:solidFill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かった</a:t>
            </a:r>
            <a:r>
              <a:rPr lang="en-US">
                <a:latin typeface="Times New Roman" pitchFamily="84" charset="0"/>
                <a:ea typeface="ＭＳ 明朝" pitchFamily="84" charset="-128"/>
                <a:cs typeface="ＭＳ 明朝" pitchFamily="84" charset="-128"/>
              </a:rPr>
              <a:t>です。そして、さむらいでした。いってもいいですよ」といいました。</a:t>
            </a:r>
            <a:endParaRPr lang="en-US" altLang="ja-JP">
              <a:latin typeface="Times New Roman" pitchFamily="84" charset="0"/>
              <a:ea typeface="ＭＳ 明朝" pitchFamily="84" charset="-128"/>
              <a:cs typeface="ＭＳ 明朝" pitchFamily="84" charset="-128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>
              <a:latin typeface="Times New Roman" pitchFamily="84" charset="0"/>
              <a:ea typeface="ＭＳ 明朝" pitchFamily="84" charset="-128"/>
              <a:cs typeface="ＭＳ 明朝" pitchFamily="84" charset="-128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>
              <a:latin typeface="Times New Roman" pitchFamily="84" charset="0"/>
              <a:ea typeface="ＭＳ 明朝" pitchFamily="84" charset="-128"/>
              <a:cs typeface="ＭＳ 明朝" pitchFamily="84" charset="-128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20006</TotalTime>
  <Words>67</Words>
  <Application>Microsoft Office PowerPoint</Application>
  <PresentationFormat>On-screen Show (4:3)</PresentationFormat>
  <Paragraphs>9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 Unicode MS</vt:lpstr>
      <vt:lpstr>ＭＳ 明朝</vt:lpstr>
      <vt:lpstr>ＭＳ Ｐゴシック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Dublin City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DCS DCS</dc:creator>
  <cp:lastModifiedBy>Iya Nemastil</cp:lastModifiedBy>
  <cp:revision>12</cp:revision>
  <dcterms:created xsi:type="dcterms:W3CDTF">2013-11-07T14:26:54Z</dcterms:created>
  <dcterms:modified xsi:type="dcterms:W3CDTF">2016-03-09T12:51:51Z</dcterms:modified>
</cp:coreProperties>
</file>